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2556-C06A-40C6-90A5-F1CA33ABABB3}" type="datetimeFigureOut">
              <a:rPr lang="en-US" smtClean="0"/>
              <a:pPr/>
              <a:t>03-Aug-22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DD52-885A-4DDA-8A38-DD14A5B8AD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2556-C06A-40C6-90A5-F1CA33ABABB3}" type="datetimeFigureOut">
              <a:rPr lang="en-US" smtClean="0"/>
              <a:pPr/>
              <a:t>03-Aug-22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DD52-885A-4DDA-8A38-DD14A5B8A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2556-C06A-40C6-90A5-F1CA33ABABB3}" type="datetimeFigureOut">
              <a:rPr lang="en-US" smtClean="0"/>
              <a:pPr/>
              <a:t>03-Aug-22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DD52-885A-4DDA-8A38-DD14A5B8A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2556-C06A-40C6-90A5-F1CA33ABABB3}" type="datetimeFigureOut">
              <a:rPr lang="en-US" smtClean="0"/>
              <a:pPr/>
              <a:t>03-Aug-22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DD52-885A-4DDA-8A38-DD14A5B8A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2556-C06A-40C6-90A5-F1CA33ABABB3}" type="datetimeFigureOut">
              <a:rPr lang="en-US" smtClean="0"/>
              <a:pPr/>
              <a:t>03-Aug-22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0C8DD52-885A-4DDA-8A38-DD14A5B8A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2556-C06A-40C6-90A5-F1CA33ABABB3}" type="datetimeFigureOut">
              <a:rPr lang="en-US" smtClean="0"/>
              <a:pPr/>
              <a:t>03-Aug-22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DD52-885A-4DDA-8A38-DD14A5B8A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2556-C06A-40C6-90A5-F1CA33ABABB3}" type="datetimeFigureOut">
              <a:rPr lang="en-US" smtClean="0"/>
              <a:pPr/>
              <a:t>03-Aug-22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DD52-885A-4DDA-8A38-DD14A5B8A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2556-C06A-40C6-90A5-F1CA33ABABB3}" type="datetimeFigureOut">
              <a:rPr lang="en-US" smtClean="0"/>
              <a:pPr/>
              <a:t>03-Aug-22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DD52-885A-4DDA-8A38-DD14A5B8A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2556-C06A-40C6-90A5-F1CA33ABABB3}" type="datetimeFigureOut">
              <a:rPr lang="en-US" smtClean="0"/>
              <a:pPr/>
              <a:t>03-Aug-22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DD52-885A-4DDA-8A38-DD14A5B8A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2556-C06A-40C6-90A5-F1CA33ABABB3}" type="datetimeFigureOut">
              <a:rPr lang="en-US" smtClean="0"/>
              <a:pPr/>
              <a:t>03-Aug-22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DD52-885A-4DDA-8A38-DD14A5B8A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2556-C06A-40C6-90A5-F1CA33ABABB3}" type="datetimeFigureOut">
              <a:rPr lang="en-US" smtClean="0"/>
              <a:pPr/>
              <a:t>03-Aug-22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DD52-885A-4DDA-8A38-DD14A5B8A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DA2556-C06A-40C6-90A5-F1CA33ABABB3}" type="datetimeFigureOut">
              <a:rPr lang="en-US" smtClean="0"/>
              <a:pPr/>
              <a:t>03-Aug-22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C8DD52-885A-4DDA-8A38-DD14A5B8A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Calibri" pitchFamily="34" charset="0"/>
                <a:cs typeface="Times New Roman" pitchFamily="18" charset="0"/>
              </a:rPr>
              <a:t>“kk0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Calibri" pitchFamily="34" charset="0"/>
                <a:cs typeface="Times New Roman" pitchFamily="18" charset="0"/>
              </a:rPr>
              <a:t>jkteksfguh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Calibri" pitchFamily="34" charset="0"/>
                <a:cs typeface="Times New Roman" pitchFamily="18" charset="0"/>
              </a:rPr>
              <a:t>nsoh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Calibri" pitchFamily="34" charset="0"/>
                <a:cs typeface="Times New Roman" pitchFamily="18" charset="0"/>
              </a:rPr>
              <a:t>dU;k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Calibri" pitchFamily="34" charset="0"/>
                <a:cs typeface="Times New Roman" pitchFamily="18" charset="0"/>
              </a:rPr>
              <a:t> egk0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Calibri" pitchFamily="34" charset="0"/>
                <a:cs typeface="Times New Roman" pitchFamily="18" charset="0"/>
              </a:rPr>
              <a:t>vfEcdkiqj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Calibri" pitchFamily="34" charset="0"/>
                <a:cs typeface="Times New Roman" pitchFamily="18" charset="0"/>
              </a:rPr>
              <a:t>		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Calibri" pitchFamily="34" charset="0"/>
                <a:cs typeface="Times New Roman" pitchFamily="18" charset="0"/>
              </a:rPr>
              <a:t>ftyk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Calibri" pitchFamily="34" charset="0"/>
                <a:cs typeface="Times New Roman" pitchFamily="18" charset="0"/>
              </a:rPr>
              <a:t> &amp;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Calibri" pitchFamily="34" charset="0"/>
                <a:cs typeface="Times New Roman" pitchFamily="18" charset="0"/>
              </a:rPr>
              <a:t>ljxqtk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Calibri" pitchFamily="34" charset="0"/>
                <a:cs typeface="Times New Roman" pitchFamily="18" charset="0"/>
              </a:rPr>
              <a:t> ¼N0x0½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47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Kruti Dev 010" pitchFamily="2" charset="0"/>
              </a:rPr>
              <a:t>  </a:t>
            </a:r>
            <a:r>
              <a:rPr lang="en-US" sz="4400" b="1" dirty="0" err="1" smtClean="0">
                <a:latin typeface="Kruti Dev 010" pitchFamily="2" charset="0"/>
              </a:rPr>
              <a:t>lekt”kkL</a:t>
            </a:r>
            <a:r>
              <a:rPr lang="en-US" sz="4400" b="1" dirty="0" smtClean="0">
                <a:latin typeface="Kruti Dev 010" pitchFamily="2" charset="0"/>
              </a:rPr>
              <a:t>= </a:t>
            </a:r>
            <a:r>
              <a:rPr lang="en-US" sz="4400" b="1" dirty="0" err="1" smtClean="0">
                <a:latin typeface="Kruti Dev 010" pitchFamily="2" charset="0"/>
              </a:rPr>
              <a:t>foHkkXk</a:t>
            </a:r>
            <a:endParaRPr lang="en-US" sz="4400" b="1" dirty="0">
              <a:latin typeface="Kruti Dev 01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768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ruti Dev 010" pitchFamily="2" charset="0"/>
              </a:rPr>
              <a:t>MkW0 </a:t>
            </a:r>
            <a:r>
              <a:rPr lang="en-US" sz="3200" dirty="0" err="1" smtClean="0">
                <a:latin typeface="Kruti Dev 010" pitchFamily="2" charset="0"/>
              </a:rPr>
              <a:t>lq’keka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Hkxr</a:t>
            </a:r>
            <a:endParaRPr lang="en-US" sz="3200" dirty="0" smtClean="0">
              <a:latin typeface="Kruti Dev 010" pitchFamily="2" charset="0"/>
            </a:endParaRPr>
          </a:p>
          <a:p>
            <a:pPr algn="ctr"/>
            <a:r>
              <a:rPr lang="en-US" sz="3200" dirty="0" err="1" smtClean="0">
                <a:latin typeface="Kruti Dev 010" pitchFamily="2" charset="0"/>
              </a:rPr>
              <a:t>lgk;d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izk</a:t>
            </a:r>
            <a:r>
              <a:rPr lang="en-US" sz="3200" dirty="0" smtClean="0">
                <a:latin typeface="Kruti Dev 010" pitchFamily="2" charset="0"/>
              </a:rPr>
              <a:t>?;kid  </a:t>
            </a:r>
            <a:endParaRPr lang="en-US" sz="3200" dirty="0"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Kruti Dev 010" pitchFamily="2" charset="0"/>
              </a:rPr>
              <a:t>NRrhlx</a:t>
            </a:r>
            <a:r>
              <a:rPr lang="en-US" sz="4000" b="1" dirty="0" smtClean="0">
                <a:solidFill>
                  <a:srgbClr val="002060"/>
                </a:solidFill>
                <a:latin typeface="Kruti Dev 010" pitchFamily="2" charset="0"/>
              </a:rPr>
              <a:t>&lt; dh </a:t>
            </a:r>
            <a:r>
              <a:rPr lang="en-US" sz="4000" b="1" dirty="0" err="1" smtClean="0">
                <a:solidFill>
                  <a:srgbClr val="002060"/>
                </a:solidFill>
                <a:latin typeface="Kruti Dev 010" pitchFamily="2" charset="0"/>
              </a:rPr>
              <a:t>mjkWo</a:t>
            </a:r>
            <a:r>
              <a:rPr lang="en-US" sz="40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ruti Dev 010" pitchFamily="2" charset="0"/>
              </a:rPr>
              <a:t>tutkfr</a:t>
            </a:r>
            <a:endParaRPr lang="en-US" sz="4000" b="1" dirty="0">
              <a:solidFill>
                <a:srgbClr val="002060"/>
              </a:solidFill>
              <a:latin typeface="Kruti Dev 010" pitchFamily="2" charset="0"/>
            </a:endParaRPr>
          </a:p>
        </p:txBody>
      </p:sp>
      <p:pic>
        <p:nvPicPr>
          <p:cNvPr id="3" name="Picture 2" descr="IMG-20220803-WA0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19200"/>
            <a:ext cx="5143500" cy="3400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105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</a:rPr>
              <a:t>NRrhlx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</a:rPr>
              <a:t>&lt; ,d 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</a:rPr>
              <a:t>tutkfr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</a:rPr>
              <a:t>cgqy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</a:rPr>
              <a:t>jkT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</a:rPr>
              <a:t>; 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</a:rPr>
              <a:t>gSA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</a:rPr>
              <a:t> ;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</a:rPr>
              <a:t>gkW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</a:rPr>
              <a:t> dh ,d 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</a:rPr>
              <a:t>izeq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</a:rPr>
              <a:t>[k 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</a:rPr>
              <a:t>tutkfr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</a:rPr>
              <a:t>gS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mjkWo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tks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</a:rPr>
              <a:t>NRrhlx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</a:rPr>
              <a:t>&lt; 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</a:rPr>
              <a:t> dh 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</a:rPr>
              <a:t>lokZf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</a:rPr>
              <a:t>/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</a:rPr>
              <a:t>kd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</a:rPr>
              <a:t>lk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</a:rPr>
              <a:t>{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</a:rPr>
              <a:t>kj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</a:rPr>
              <a:t>tutkfr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</a:rPr>
              <a:t>Hkh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</a:rPr>
              <a:t>gSA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914400"/>
            <a:ext cx="777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Kruti Dev 010" pitchFamily="2" charset="0"/>
              </a:rPr>
              <a:t>;</a:t>
            </a:r>
            <a:r>
              <a:rPr lang="en-US" sz="4400" b="1" dirty="0" err="1" smtClean="0">
                <a:latin typeface="Kruti Dev 010" pitchFamily="2" charset="0"/>
              </a:rPr>
              <a:t>qok</a:t>
            </a:r>
            <a:r>
              <a:rPr lang="en-US" sz="4400" b="1" dirty="0" smtClean="0">
                <a:latin typeface="Kruti Dev 010" pitchFamily="2" charset="0"/>
              </a:rPr>
              <a:t> </a:t>
            </a:r>
            <a:r>
              <a:rPr lang="en-US" sz="4400" b="1" dirty="0" err="1" smtClean="0">
                <a:latin typeface="Kruti Dev 010" pitchFamily="2" charset="0"/>
              </a:rPr>
              <a:t>x`g</a:t>
            </a:r>
            <a:endParaRPr lang="en-US" sz="4400" b="1" dirty="0">
              <a:latin typeface="Kruti Dev 010" pitchFamily="2" charset="0"/>
            </a:endParaRPr>
          </a:p>
        </p:txBody>
      </p:sp>
      <p:pic>
        <p:nvPicPr>
          <p:cNvPr id="3" name="Picture 2" descr="IMG_20220803_1222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447800"/>
            <a:ext cx="6096000" cy="29717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1066800"/>
            <a:ext cx="7239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ruti Dev 010" pitchFamily="2" charset="0"/>
              </a:rPr>
              <a:t>ioZ</a:t>
            </a:r>
            <a:r>
              <a:rPr lang="en-US" sz="3600" b="1" dirty="0" smtClean="0">
                <a:latin typeface="Kruti Dev 010" pitchFamily="2" charset="0"/>
              </a:rPr>
              <a:t> &amp; </a:t>
            </a:r>
            <a:r>
              <a:rPr lang="en-US" sz="3600" b="1" dirty="0" err="1" smtClean="0">
                <a:latin typeface="Kruti Dev 010" pitchFamily="2" charset="0"/>
              </a:rPr>
              <a:t>R;kSgkj</a:t>
            </a:r>
            <a:endParaRPr lang="en-US" sz="3600" b="1" dirty="0">
              <a:latin typeface="Kruti Dev 010" pitchFamily="2" charset="0"/>
            </a:endParaRPr>
          </a:p>
        </p:txBody>
      </p:sp>
      <p:pic>
        <p:nvPicPr>
          <p:cNvPr id="6" name="Picture 5" descr="IMG_20220803_1307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3657600" cy="2362200"/>
          </a:xfrm>
          <a:prstGeom prst="rect">
            <a:avLst/>
          </a:prstGeom>
        </p:spPr>
      </p:pic>
      <p:pic>
        <p:nvPicPr>
          <p:cNvPr id="7" name="Picture 6" descr="IMG_20220803_130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371600"/>
            <a:ext cx="4800600" cy="2286000"/>
          </a:xfrm>
          <a:prstGeom prst="rect">
            <a:avLst/>
          </a:prstGeom>
        </p:spPr>
      </p:pic>
      <p:pic>
        <p:nvPicPr>
          <p:cNvPr id="9" name="Picture 8" descr="IMG-20220803-WA00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886200"/>
            <a:ext cx="5143500" cy="2209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2484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Kruti Dev 010" pitchFamily="2" charset="0"/>
              </a:rPr>
              <a:t>mjkWo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tutkfr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izeq</a:t>
            </a:r>
            <a:r>
              <a:rPr lang="en-US" sz="2400" dirty="0" smtClean="0">
                <a:latin typeface="Kruti Dev 010" pitchFamily="2" charset="0"/>
              </a:rPr>
              <a:t>[k </a:t>
            </a:r>
            <a:r>
              <a:rPr lang="en-US" sz="2400" dirty="0" err="1" smtClean="0">
                <a:latin typeface="Kruti Dev 010" pitchFamily="2" charset="0"/>
              </a:rPr>
              <a:t>R;kSgkj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gSa</a:t>
            </a:r>
            <a:r>
              <a:rPr lang="en-US" sz="2400" dirty="0" smtClean="0">
                <a:latin typeface="Kruti Dev 010" pitchFamily="2" charset="0"/>
              </a:rPr>
              <a:t> &amp; </a:t>
            </a:r>
            <a:r>
              <a:rPr lang="en-US" sz="2400" dirty="0" err="1" smtClean="0">
                <a:latin typeface="Kruti Dev 010" pitchFamily="2" charset="0"/>
              </a:rPr>
              <a:t>ljgqy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djek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lksgjkbZ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QXxq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rqlxksa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vkfn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gSa</a:t>
            </a:r>
            <a:endParaRPr lang="en-US" sz="2400" dirty="0"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Kruti Dev 010" pitchFamily="2" charset="0"/>
              </a:rPr>
              <a:t>mjkWo</a:t>
            </a:r>
            <a:r>
              <a:rPr lang="en-US" sz="4400" dirty="0" smtClean="0">
                <a:latin typeface="Kruti Dev 010" pitchFamily="2" charset="0"/>
              </a:rPr>
              <a:t> </a:t>
            </a:r>
            <a:r>
              <a:rPr lang="en-US" sz="4400" dirty="0" err="1" smtClean="0">
                <a:latin typeface="Kruti Dev 010" pitchFamily="2" charset="0"/>
              </a:rPr>
              <a:t>ds</a:t>
            </a:r>
            <a:r>
              <a:rPr lang="en-US" sz="4400" dirty="0" smtClean="0">
                <a:latin typeface="Kruti Dev 010" pitchFamily="2" charset="0"/>
              </a:rPr>
              <a:t> thou &amp; </a:t>
            </a:r>
            <a:r>
              <a:rPr lang="en-US" sz="4400" dirty="0" err="1" smtClean="0">
                <a:latin typeface="Kruti Dev 010" pitchFamily="2" charset="0"/>
              </a:rPr>
              <a:t>o`Rr</a:t>
            </a:r>
            <a:r>
              <a:rPr lang="en-US" sz="4400" dirty="0" smtClean="0">
                <a:latin typeface="Kruti Dev 010" pitchFamily="2" charset="0"/>
              </a:rPr>
              <a:t> </a:t>
            </a:r>
            <a:r>
              <a:rPr lang="en-US" sz="4400" dirty="0" err="1" smtClean="0">
                <a:latin typeface="Kruti Dev 010" pitchFamily="2" charset="0"/>
              </a:rPr>
              <a:t>laLdkj</a:t>
            </a:r>
            <a:endParaRPr lang="en-US" sz="4400" dirty="0">
              <a:latin typeface="Kruti Dev 010" pitchFamily="2" charset="0"/>
            </a:endParaRPr>
          </a:p>
        </p:txBody>
      </p:sp>
      <p:pic>
        <p:nvPicPr>
          <p:cNvPr id="5" name="Picture 4" descr="IMG_20220803_132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990600"/>
            <a:ext cx="3581400" cy="1981200"/>
          </a:xfrm>
          <a:prstGeom prst="rect">
            <a:avLst/>
          </a:prstGeom>
        </p:spPr>
      </p:pic>
      <p:pic>
        <p:nvPicPr>
          <p:cNvPr id="6" name="Picture 5" descr="IMG_20220803_132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810000"/>
            <a:ext cx="3733800" cy="2133600"/>
          </a:xfrm>
          <a:prstGeom prst="rect">
            <a:avLst/>
          </a:prstGeom>
        </p:spPr>
      </p:pic>
      <p:pic>
        <p:nvPicPr>
          <p:cNvPr id="7" name="Picture 6" descr="IMG_20220803_1321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990600"/>
            <a:ext cx="3657600" cy="2033058"/>
          </a:xfrm>
          <a:prstGeom prst="rect">
            <a:avLst/>
          </a:prstGeom>
        </p:spPr>
      </p:pic>
      <p:pic>
        <p:nvPicPr>
          <p:cNvPr id="8" name="Picture 7" descr="IMG_20220803_1322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733800"/>
            <a:ext cx="3810000" cy="20822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Kruti Dev 010" pitchFamily="2" charset="0"/>
              </a:rPr>
              <a:t>thfodk</a:t>
            </a:r>
            <a:r>
              <a:rPr lang="en-US" sz="4400" b="1" dirty="0" smtClean="0">
                <a:latin typeface="Kruti Dev 010" pitchFamily="2" charset="0"/>
              </a:rPr>
              <a:t> </a:t>
            </a:r>
            <a:r>
              <a:rPr lang="en-US" sz="4400" b="1" dirty="0" err="1" smtClean="0">
                <a:latin typeface="Kruti Dev 010" pitchFamily="2" charset="0"/>
              </a:rPr>
              <a:t>ds</a:t>
            </a:r>
            <a:r>
              <a:rPr lang="en-US" sz="4400" b="1" dirty="0" smtClean="0">
                <a:latin typeface="Kruti Dev 010" pitchFamily="2" charset="0"/>
              </a:rPr>
              <a:t> </a:t>
            </a:r>
            <a:r>
              <a:rPr lang="en-US" sz="4400" b="1" dirty="0" err="1" smtClean="0">
                <a:latin typeface="Kruti Dev 010" pitchFamily="2" charset="0"/>
              </a:rPr>
              <a:t>lk</a:t>
            </a:r>
            <a:r>
              <a:rPr lang="en-US" sz="4400" b="1" dirty="0" smtClean="0">
                <a:latin typeface="Kruti Dev 010" pitchFamily="2" charset="0"/>
              </a:rPr>
              <a:t>/</a:t>
            </a:r>
            <a:r>
              <a:rPr lang="en-US" sz="4400" b="1" dirty="0" err="1" smtClean="0">
                <a:latin typeface="Kruti Dev 010" pitchFamily="2" charset="0"/>
              </a:rPr>
              <a:t>ku</a:t>
            </a:r>
            <a:endParaRPr lang="en-US" sz="4400" b="1" dirty="0">
              <a:latin typeface="Kruti Dev 010" pitchFamily="2" charset="0"/>
            </a:endParaRPr>
          </a:p>
        </p:txBody>
      </p:sp>
      <p:pic>
        <p:nvPicPr>
          <p:cNvPr id="3" name="Picture 2" descr="IMG_20220803_133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4191000" cy="3505200"/>
          </a:xfrm>
          <a:prstGeom prst="rect">
            <a:avLst/>
          </a:prstGeom>
        </p:spPr>
      </p:pic>
      <p:pic>
        <p:nvPicPr>
          <p:cNvPr id="4" name="Picture 3" descr="IMG-20220803-WA0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71600"/>
            <a:ext cx="4419600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2578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Kruti Dev 010" pitchFamily="2" charset="0"/>
              </a:rPr>
              <a:t>mjkWo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tutkfr;ksa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thfodk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eq</a:t>
            </a:r>
            <a:r>
              <a:rPr lang="en-US" sz="2400" dirty="0" smtClean="0">
                <a:latin typeface="Kruti Dev 010" pitchFamily="2" charset="0"/>
              </a:rPr>
              <a:t>[; </a:t>
            </a:r>
            <a:r>
              <a:rPr lang="en-US" sz="2400" dirty="0" err="1" smtClean="0">
                <a:latin typeface="Kruti Dev 010" pitchFamily="2" charset="0"/>
              </a:rPr>
              <a:t>lk</a:t>
            </a:r>
            <a:r>
              <a:rPr lang="en-US" sz="2400" dirty="0" smtClean="0">
                <a:latin typeface="Kruti Dev 010" pitchFamily="2" charset="0"/>
              </a:rPr>
              <a:t>/</a:t>
            </a:r>
            <a:r>
              <a:rPr lang="en-US" sz="2400" dirty="0" err="1" smtClean="0">
                <a:latin typeface="Kruti Dev 010" pitchFamily="2" charset="0"/>
              </a:rPr>
              <a:t>ku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d`f’k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gSA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d`f’k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lkFk</a:t>
            </a:r>
            <a:r>
              <a:rPr lang="en-US" sz="2400" dirty="0" smtClean="0">
                <a:latin typeface="Kruti Dev 010" pitchFamily="2" charset="0"/>
              </a:rPr>
              <a:t> &amp;</a:t>
            </a:r>
            <a:r>
              <a:rPr lang="en-US" sz="2400" dirty="0" err="1" smtClean="0">
                <a:latin typeface="Kruti Dev 010" pitchFamily="2" charset="0"/>
              </a:rPr>
              <a:t>lkFk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i”kqikyu</a:t>
            </a:r>
            <a:r>
              <a:rPr lang="en-US" sz="2400" dirty="0" smtClean="0">
                <a:latin typeface="Kruti Dev 010" pitchFamily="2" charset="0"/>
              </a:rPr>
              <a:t>- </a:t>
            </a:r>
            <a:r>
              <a:rPr lang="en-US" sz="2400" dirty="0" err="1" smtClean="0">
                <a:latin typeface="Kruti Dev 010" pitchFamily="2" charset="0"/>
              </a:rPr>
              <a:t>f”kdkj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djuk</a:t>
            </a:r>
            <a:r>
              <a:rPr lang="en-US" sz="2400" dirty="0" smtClean="0">
                <a:latin typeface="Kruti Dev 010" pitchFamily="2" charset="0"/>
              </a:rPr>
              <a:t>- ,</a:t>
            </a:r>
            <a:r>
              <a:rPr lang="en-US" sz="2400" dirty="0" err="1" smtClean="0">
                <a:latin typeface="Kruti Dev 010" pitchFamily="2" charset="0"/>
              </a:rPr>
              <a:t>oa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ouksit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Hkh</a:t>
            </a:r>
            <a:r>
              <a:rPr lang="en-US" sz="2400" dirty="0" smtClean="0">
                <a:latin typeface="Kruti Dev 010" pitchFamily="2" charset="0"/>
              </a:rPr>
              <a:t> buds </a:t>
            </a:r>
            <a:r>
              <a:rPr lang="en-US" sz="2400" dirty="0" err="1" smtClean="0">
                <a:latin typeface="Kruti Dev 010" pitchFamily="2" charset="0"/>
              </a:rPr>
              <a:t>thfodk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vU</a:t>
            </a:r>
            <a:r>
              <a:rPr lang="en-US" sz="2400" dirty="0" smtClean="0">
                <a:latin typeface="Kruti Dev 010" pitchFamily="2" charset="0"/>
              </a:rPr>
              <a:t>; </a:t>
            </a:r>
            <a:r>
              <a:rPr lang="en-US" sz="2400" dirty="0" err="1" smtClean="0">
                <a:latin typeface="Kruti Dev 010" pitchFamily="2" charset="0"/>
              </a:rPr>
              <a:t>lk</a:t>
            </a:r>
            <a:r>
              <a:rPr lang="en-US" sz="2400" dirty="0" smtClean="0">
                <a:latin typeface="Kruti Dev 010" pitchFamily="2" charset="0"/>
              </a:rPr>
              <a:t>/</a:t>
            </a:r>
            <a:r>
              <a:rPr lang="en-US" sz="2400" dirty="0" err="1" smtClean="0">
                <a:latin typeface="Kruti Dev 010" pitchFamily="2" charset="0"/>
              </a:rPr>
              <a:t>ku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gSSA</a:t>
            </a:r>
            <a:endParaRPr lang="en-US" sz="2400" dirty="0">
              <a:latin typeface="Kruti Dev 010" pitchFamily="2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</TotalTime>
  <Words>109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34</cp:revision>
  <dcterms:created xsi:type="dcterms:W3CDTF">2022-08-03T06:51:00Z</dcterms:created>
  <dcterms:modified xsi:type="dcterms:W3CDTF">2022-08-03T08:12:20Z</dcterms:modified>
</cp:coreProperties>
</file>